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27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989681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136</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74469192"/>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461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0.227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0.975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0.114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17 </a:t>
            </a:r>
            <a:r>
              <a:rPr lang="kk-KZ" altLang="ru-RU" sz="1100" b="1" dirty="0" smtClean="0">
                <a:latin typeface="Times New Roman" panose="02020603050405020304" pitchFamily="18" charset="0"/>
                <a:cs typeface="Times New Roman" panose="02020603050405020304" pitchFamily="18" charset="0"/>
              </a:rPr>
              <a:t>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16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17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sz="1100" dirty="0">
              <a:solidFill>
                <a:srgbClr val="000000"/>
              </a:solidFill>
              <a:latin typeface="Times New Roman"/>
            </a:endParaRPr>
          </a:p>
          <a:p>
            <a:pPr lvl="0" indent="108000" algn="just"/>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a:t>
            </a:r>
            <a:r>
              <a:rPr lang="ru-RU" sz="1100" dirty="0" smtClean="0">
                <a:solidFill>
                  <a:srgbClr val="000000"/>
                </a:solidFill>
                <a:latin typeface="Times New Roman"/>
              </a:rPr>
              <a:t>жауын-шашынсыз. </a:t>
            </a:r>
            <a:r>
              <a:rPr lang="ru-RU" sz="1100" dirty="0" err="1">
                <a:solidFill>
                  <a:srgbClr val="000000"/>
                </a:solidFill>
                <a:latin typeface="Times New Roman"/>
              </a:rPr>
              <a:t>Жел</a:t>
            </a:r>
            <a:r>
              <a:rPr lang="ru-RU" sz="1100" dirty="0">
                <a:solidFill>
                  <a:srgbClr val="000000"/>
                </a:solidFill>
                <a:latin typeface="Times New Roman"/>
              </a:rPr>
              <a:t> </a:t>
            </a:r>
            <a:r>
              <a:rPr lang="ru-RU" sz="1100" dirty="0" err="1" smtClean="0">
                <a:solidFill>
                  <a:srgbClr val="000000"/>
                </a:solidFill>
                <a:latin typeface="Times New Roman"/>
              </a:rPr>
              <a:t>оңтүстік-шығыстан</a:t>
            </a:r>
            <a:r>
              <a:rPr lang="kk-KZ" sz="1100" dirty="0" smtClean="0">
                <a:solidFill>
                  <a:srgbClr val="000000"/>
                </a:solidFill>
                <a:latin typeface="Times New Roman"/>
              </a:rPr>
              <a:t>, шығыстан</a:t>
            </a:r>
            <a:r>
              <a:rPr lang="ru-RU" sz="1100" dirty="0" smtClean="0">
                <a:solidFill>
                  <a:srgbClr val="000000"/>
                </a:solidFill>
                <a:latin typeface="Times New Roman"/>
              </a:rPr>
              <a:t> </a:t>
            </a:r>
            <a:r>
              <a:rPr lang="ru-RU" sz="1100" dirty="0" err="1">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a:t>
            </a:r>
            <a:r>
              <a:rPr lang="ru-RU" sz="1100" dirty="0" smtClean="0">
                <a:solidFill>
                  <a:srgbClr val="000000"/>
                </a:solidFill>
                <a:latin typeface="Times New Roman"/>
              </a:rPr>
              <a:t>9-14 м/с</a:t>
            </a:r>
            <a:r>
              <a:rPr lang="ru-RU" sz="1100" dirty="0">
                <a:solidFill>
                  <a:srgbClr val="000000"/>
                </a:solidFill>
                <a:latin typeface="Times New Roman"/>
              </a:rPr>
              <a:t>.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a:t>
            </a:r>
            <a:r>
              <a:rPr lang="ru-RU" sz="1100" dirty="0" smtClean="0">
                <a:solidFill>
                  <a:srgbClr val="000000"/>
                </a:solidFill>
                <a:latin typeface="Times New Roman"/>
              </a:rPr>
              <a:t>15-17, </a:t>
            </a:r>
            <a:r>
              <a:rPr lang="ru-RU" sz="1100" dirty="0" err="1">
                <a:solidFill>
                  <a:srgbClr val="000000"/>
                </a:solidFill>
                <a:latin typeface="Times New Roman"/>
              </a:rPr>
              <a:t>күндіз</a:t>
            </a:r>
            <a:r>
              <a:rPr lang="ru-RU" sz="1100" dirty="0">
                <a:solidFill>
                  <a:srgbClr val="000000"/>
                </a:solidFill>
                <a:latin typeface="Times New Roman"/>
              </a:rPr>
              <a:t> </a:t>
            </a:r>
            <a:r>
              <a:rPr lang="ru-RU" sz="1100" dirty="0" smtClean="0">
                <a:solidFill>
                  <a:srgbClr val="000000"/>
                </a:solidFill>
                <a:latin typeface="Times New Roman"/>
              </a:rPr>
              <a:t>28-30 </a:t>
            </a:r>
            <a:r>
              <a:rPr lang="ru-RU" sz="1100" dirty="0">
                <a:solidFill>
                  <a:srgbClr val="000000"/>
                </a:solidFill>
                <a:latin typeface="Times New Roman"/>
              </a:rPr>
              <a:t>градус </a:t>
            </a:r>
            <a:r>
              <a:rPr lang="ru-RU" sz="1100" dirty="0" err="1">
                <a:solidFill>
                  <a:srgbClr val="000000"/>
                </a:solidFill>
                <a:latin typeface="Times New Roman"/>
              </a:rPr>
              <a:t>жылы</a:t>
            </a:r>
            <a:r>
              <a:rPr lang="ru-RU"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18 </a:t>
            </a:r>
            <a:r>
              <a:rPr lang="kk-KZ" sz="1100" b="1" dirty="0" smtClean="0">
                <a:solidFill>
                  <a:srgbClr val="000000"/>
                </a:solidFill>
                <a:latin typeface="Times New Roman" pitchFamily="18" charset="0"/>
                <a:cs typeface="Times New Roman" pitchFamily="18" charset="0"/>
                <a:sym typeface="+mn-ea"/>
              </a:rPr>
              <a:t>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17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08000" algn="just"/>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smtClean="0">
                <a:solidFill>
                  <a:srgbClr val="000000"/>
                </a:solidFill>
                <a:latin typeface="Times New Roman"/>
              </a:rPr>
              <a:t>бұлтты</a:t>
            </a:r>
            <a:r>
              <a:rPr lang="ru-RU" sz="1100" dirty="0" smtClean="0">
                <a:solidFill>
                  <a:srgbClr val="000000"/>
                </a:solidFill>
                <a:latin typeface="Times New Roman"/>
              </a:rPr>
              <a:t>, жауын-шашынсыз.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солтүстік-шығыстан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7-12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17-19 </a:t>
            </a:r>
            <a:r>
              <a:rPr lang="ru-RU" sz="1100" dirty="0" smtClean="0">
                <a:solidFill>
                  <a:srgbClr val="000000"/>
                </a:solidFill>
                <a:latin typeface="Times New Roman"/>
              </a:rPr>
              <a:t>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17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18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42025</TotalTime>
  <Words>564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7609</cp:revision>
  <cp:lastPrinted>2021-07-01T03:56:27Z</cp:lastPrinted>
  <dcterms:created xsi:type="dcterms:W3CDTF">2018-03-27T06:03:00Z</dcterms:created>
  <dcterms:modified xsi:type="dcterms:W3CDTF">2026-05-16T06:11:13Z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